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72" r:id="rId2"/>
    <p:sldId id="278" r:id="rId3"/>
    <p:sldId id="280" r:id="rId4"/>
    <p:sldId id="276" r:id="rId5"/>
    <p:sldId id="281" r:id="rId6"/>
    <p:sldId id="282" r:id="rId7"/>
    <p:sldId id="257" r:id="rId8"/>
    <p:sldId id="258" r:id="rId9"/>
    <p:sldId id="277" r:id="rId10"/>
    <p:sldId id="267" r:id="rId11"/>
    <p:sldId id="268" r:id="rId12"/>
    <p:sldId id="269" r:id="rId13"/>
    <p:sldId id="285" r:id="rId14"/>
    <p:sldId id="270" r:id="rId15"/>
    <p:sldId id="283" r:id="rId16"/>
    <p:sldId id="274" r:id="rId17"/>
    <p:sldId id="275" r:id="rId18"/>
    <p:sldId id="287" r:id="rId19"/>
    <p:sldId id="271" r:id="rId20"/>
    <p:sldId id="284" r:id="rId21"/>
    <p:sldId id="286" r:id="rId22"/>
    <p:sldId id="288" r:id="rId23"/>
    <p:sldId id="263" r:id="rId24"/>
    <p:sldId id="265" r:id="rId25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16"/>
    <p:restoredTop sz="94787"/>
  </p:normalViewPr>
  <p:slideViewPr>
    <p:cSldViewPr snapToGrid="0">
      <p:cViewPr>
        <p:scale>
          <a:sx n="114" d="100"/>
          <a:sy n="114" d="100"/>
        </p:scale>
        <p:origin x="14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42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6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8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0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7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5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0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66D5E5-D9CE-80C2-A59E-514C93C15543}"/>
              </a:ext>
            </a:extLst>
          </p:cNvPr>
          <p:cNvSpPr txBox="1">
            <a:spLocks/>
          </p:cNvSpPr>
          <p:nvPr/>
        </p:nvSpPr>
        <p:spPr>
          <a:xfrm>
            <a:off x="126610" y="1386840"/>
            <a:ext cx="4373622" cy="2042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b="1" kern="1200" cap="none" baseline="0" dirty="0">
                <a:solidFill>
                  <a:schemeClr val="tx1"/>
                </a:solidFill>
              </a:rPr>
              <a:t>W</a:t>
            </a:r>
            <a:r>
              <a:rPr lang="en-US" sz="3700" dirty="0"/>
              <a:t>EB APP</a:t>
            </a:r>
            <a:r>
              <a:rPr lang="en-US" sz="3700" b="1" kern="1200" cap="none" baseline="0" dirty="0">
                <a:solidFill>
                  <a:schemeClr val="tx1"/>
                </a:solidFill>
              </a:rPr>
              <a:t> Personal Library </a:t>
            </a:r>
            <a:endParaRPr lang="th-TH" sz="3700" b="1" kern="1200" cap="none" baseline="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3700" b="1" kern="1200" cap="none" baseline="0" dirty="0">
                <a:solidFill>
                  <a:schemeClr val="tx1"/>
                </a:solidFill>
              </a:rPr>
              <a:t>/ Storage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B2745BC-65C0-494B-6D16-1C5C3BA5009E}"/>
              </a:ext>
            </a:extLst>
          </p:cNvPr>
          <p:cNvSpPr txBox="1">
            <a:spLocks/>
          </p:cNvSpPr>
          <p:nvPr/>
        </p:nvSpPr>
        <p:spPr>
          <a:xfrm>
            <a:off x="466681" y="573259"/>
            <a:ext cx="2304654" cy="61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j-lt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695022-61C4-3AEE-357D-C8F79D66A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19" r="17067"/>
          <a:stretch/>
        </p:blipFill>
        <p:spPr>
          <a:xfrm>
            <a:off x="4122549" y="10"/>
            <a:ext cx="7265527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D62DE1F-EDF5-B778-28F7-25CD3AE473D9}"/>
              </a:ext>
            </a:extLst>
          </p:cNvPr>
          <p:cNvSpPr txBox="1">
            <a:spLocks/>
          </p:cNvSpPr>
          <p:nvPr/>
        </p:nvSpPr>
        <p:spPr>
          <a:xfrm>
            <a:off x="201048" y="2983507"/>
            <a:ext cx="4224745" cy="8909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kern="1200" cap="none" baseline="0" dirty="0">
                <a:solidFill>
                  <a:schemeClr val="bg1">
                    <a:lumMod val="50000"/>
                  </a:schemeClr>
                </a:solidFill>
              </a:rPr>
              <a:t>ITZMINE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3734F-6C1A-39B7-7E10-F4AF8BD0B369}"/>
              </a:ext>
            </a:extLst>
          </p:cNvPr>
          <p:cNvSpPr txBox="1"/>
          <p:nvPr/>
        </p:nvSpPr>
        <p:spPr>
          <a:xfrm>
            <a:off x="-423746" y="3088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36622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7DDD5C6-582A-4ED0-A2B2-01007B337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A6A94CD-D9CD-B57E-24C1-522CBE234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30" b="987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5480330-D626-4BB1-A072-22D07F7C6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2189585"/>
            <a:ext cx="12192000" cy="4678805"/>
          </a:xfrm>
          <a:prstGeom prst="rect">
            <a:avLst/>
          </a:prstGeom>
          <a:gradFill>
            <a:gsLst>
              <a:gs pos="0">
                <a:srgbClr val="000000">
                  <a:alpha val="5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12771-8EC3-8B06-2B7E-5891CE2A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1" y="5124584"/>
            <a:ext cx="3214039" cy="11660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cap="all" dirty="0" err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หน้าGalleryหลัก</a:t>
            </a:r>
            <a:br>
              <a:rPr lang="en-US" sz="4000" cap="all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000" cap="all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week4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A49A52-5015-434E-A9B4-E3B97DB8B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4965465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295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377F4-DD66-8C56-B88D-F0A14036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41" y="419815"/>
            <a:ext cx="4401517" cy="368661"/>
          </a:xfrm>
        </p:spPr>
        <p:txBody>
          <a:bodyPr>
            <a:normAutofit fontScale="90000"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หน้าเพิ่ม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ลบรูป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GALLERY</a:t>
            </a:r>
            <a:endParaRPr lang="en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99843-89A8-D741-154A-92598C6F0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72" y="1131295"/>
            <a:ext cx="7352655" cy="4595410"/>
          </a:xfrm>
          <a:prstGeom prst="rect">
            <a:avLst/>
          </a:prstGeom>
          <a:effectLst>
            <a:outerShdw blurRad="711200" dist="304800" dir="5040000" sx="104000" sy="104000" algn="ctr" rotWithShape="0">
              <a:srgbClr val="000000">
                <a:alpha val="1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10709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2632-095A-92EB-A087-444B7221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253338"/>
            <a:ext cx="9922764" cy="1294228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หน้าแชร์</a:t>
            </a:r>
            <a:endParaRPr lang="en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9B538A-3221-ED20-F547-2218C3B02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684" y="1037870"/>
            <a:ext cx="8174632" cy="5109145"/>
          </a:xfrm>
          <a:prstGeom prst="rect">
            <a:avLst/>
          </a:prstGeom>
          <a:effectLst>
            <a:outerShdw blurRad="721281" dist="38100" dir="2700000" sx="104000" sy="104000" algn="ctr" rotWithShape="0">
              <a:srgbClr val="000000">
                <a:alpha val="13088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8D884-BF52-38AA-4BB1-0BB8AE91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4" y="1037869"/>
            <a:ext cx="8174632" cy="5109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20517-E149-17AE-CD3F-D3EBDA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84" y="1000124"/>
            <a:ext cx="8174632" cy="510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753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2632-095A-92EB-A087-444B7221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390754"/>
            <a:ext cx="9922764" cy="647114"/>
          </a:xfrm>
        </p:spPr>
        <p:txBody>
          <a:bodyPr>
            <a:normAutofit fontScale="90000"/>
          </a:bodyPr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หน้าเพิ่มลบแชร์เฉพาะบุคคล</a:t>
            </a:r>
            <a:endParaRPr lang="en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9B538A-3221-ED20-F547-2218C3B02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684" y="1037870"/>
            <a:ext cx="8174632" cy="5109145"/>
          </a:xfrm>
          <a:prstGeom prst="rect">
            <a:avLst/>
          </a:prstGeom>
          <a:effectLst>
            <a:outerShdw blurRad="721281" dist="38100" dir="2700000" sx="104000" sy="104000" algn="ctr" rotWithShape="0">
              <a:srgbClr val="000000">
                <a:alpha val="13088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8D884-BF52-38AA-4BB1-0BB8AE91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84" y="1037869"/>
            <a:ext cx="8174632" cy="5109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32032-30EF-05A8-4CA1-9F02CB831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84" y="1056345"/>
            <a:ext cx="8174632" cy="5109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5D6C1-7053-6ABE-18D6-280B0621C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684" y="1037867"/>
            <a:ext cx="8174632" cy="510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28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25B6-7C18-AC42-C6D9-B9C6FF15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250" y="330828"/>
            <a:ext cx="2259498" cy="70755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หน้าโปรไฟล์</a:t>
            </a:r>
            <a:endParaRPr lang="en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5CF8-33A1-D810-0703-E4BE9EE2F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723" y="1038386"/>
            <a:ext cx="8282553" cy="5176596"/>
          </a:xfrm>
          <a:prstGeom prst="rect">
            <a:avLst/>
          </a:prstGeom>
          <a:effectLst>
            <a:outerShdw blurRad="711200" dist="38100" dir="5040000" sx="104000" sy="104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29278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25B6-7C18-AC42-C6D9-B9C6FF15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250" y="330828"/>
            <a:ext cx="2259498" cy="707558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</a:t>
            </a:r>
            <a:endParaRPr lang="en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97678-7F20-1F3F-D96F-96193A12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80" y="1038386"/>
            <a:ext cx="7985839" cy="4991149"/>
          </a:xfrm>
          <a:prstGeom prst="rect">
            <a:avLst/>
          </a:prstGeom>
          <a:effectLst>
            <a:outerShdw blurRad="711200" dist="546100" dir="5040000" sx="104000" sy="104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6692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B398-EFA6-CA5F-D67A-94768CCE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589" y="3429000"/>
            <a:ext cx="5646821" cy="1294228"/>
          </a:xfrm>
        </p:spPr>
        <p:txBody>
          <a:bodyPr/>
          <a:lstStyle/>
          <a:p>
            <a:r>
              <a:rPr lang="en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FUNCTION </a:t>
            </a:r>
            <a:r>
              <a:rPr lang="en-TH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from</a:t>
            </a:r>
            <a:r>
              <a:rPr lang="en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TH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Requirement</a:t>
            </a:r>
            <a:r>
              <a:rPr lang="en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69FFF-428E-8320-7735-1C9DC8E3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5" y="1090245"/>
            <a:ext cx="8838469" cy="5359913"/>
          </a:xfrm>
          <a:prstGeom prst="rect">
            <a:avLst/>
          </a:prstGeom>
          <a:effectLst>
            <a:outerShdw blurRad="309274" dist="50800" dir="5400000" algn="ctr" rotWithShape="0">
              <a:srgbClr val="000000">
                <a:alpha val="1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78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796 L 0 -0.438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B8EE1-D051-1AC0-A86B-60715290C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C0776A0-F3D1-AEC9-DE44-3676E356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10651" y="-1010655"/>
            <a:ext cx="6858003" cy="8879304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51600">
                <a:srgbClr val="000000">
                  <a:alpha val="3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5E8D4-9578-363E-A393-7BAC1273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18" y="2441329"/>
            <a:ext cx="7819987" cy="25796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cap="all" dirty="0" err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</a:t>
            </a:r>
            <a:r>
              <a:rPr lang="en-US" sz="6000" cap="all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6000" cap="all" dirty="0" err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และลบรูป</a:t>
            </a:r>
            <a:endParaRPr lang="en-US" sz="6000" cap="all" dirty="0">
              <a:solidFill>
                <a:srgbClr val="FFFF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33559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75387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EF030C-A95A-41CA-87AC-9AEA3338C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9669AAE-CED6-46E3-B8B0-8813FF543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3A488-B433-D719-DD16-27525C2D4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41" t="1255" r="11787" b="27590"/>
          <a:stretch/>
        </p:blipFill>
        <p:spPr>
          <a:xfrm>
            <a:off x="1" y="0"/>
            <a:ext cx="10219764" cy="6858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722F0C-A0CD-4611-B215-6850DFE97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87805" y="3469046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228A61-7BC0-7FDF-0883-D92D4C9801F9}"/>
              </a:ext>
            </a:extLst>
          </p:cNvPr>
          <p:cNvSpPr txBox="1"/>
          <p:nvPr/>
        </p:nvSpPr>
        <p:spPr>
          <a:xfrm>
            <a:off x="10219765" y="1391554"/>
            <a:ext cx="1828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 เพิ่ม ลบ </a:t>
            </a:r>
            <a:r>
              <a:rPr lang="en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16786422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D7B59F-C43F-435D-A754-00854140F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E22D10-CBB8-EC80-5BA9-5DBAD1BD6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b="1000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EAEB7F-657B-DEB0-ADDC-03CAE43EF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25254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31B20-8947-F780-D89C-95F58C11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758" y="2492786"/>
            <a:ext cx="2134469" cy="69986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b="0" cap="all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</a:t>
            </a:r>
            <a:r>
              <a:rPr lang="en-US" sz="6000" cap="all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6000" cap="all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42542-348B-FB37-590A-1A0C034F4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42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8427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6EAFD-3558-062B-E035-34BA3A4E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72" y="652855"/>
            <a:ext cx="3820956" cy="493232"/>
          </a:xfrm>
        </p:spPr>
        <p:txBody>
          <a:bodyPr>
            <a:noAutofit/>
          </a:bodyPr>
          <a:lstStyle/>
          <a:p>
            <a:r>
              <a:rPr lang="th-TH" sz="5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 </a:t>
            </a:r>
            <a:r>
              <a:rPr lang="en-TH" sz="5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PROJECT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882A-6AD5-801E-674B-16150AA27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53" y="1950247"/>
            <a:ext cx="4628270" cy="2957506"/>
          </a:xfrm>
        </p:spPr>
        <p:txBody>
          <a:bodyPr>
            <a:normAutofit fontScale="92500"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สำหรับเก็บบันทึกข้อมูลของแต่ละคนเป็น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Gallery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แบบส่วนตัว และ แบบ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Share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มีระบบการ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Pin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รูปภาพสำหรับส่วนรวม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เก็บข้อมูลในลักษณะของ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Jpeg , PNG , Link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การเก็บผลงานจากทุกเพศทุกวัย โดยเน้นที่สาขาออกแบบ</a:t>
            </a:r>
            <a:endParaRPr lang="en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 descr="A collage of a person driving a car&#10;&#10;Description automatically generated with low confidence">
            <a:extLst>
              <a:ext uri="{FF2B5EF4-FFF2-40B4-BE49-F238E27FC236}">
                <a16:creationId xmlns:a16="http://schemas.microsoft.com/office/drawing/2014/main" id="{D02B6792-11C3-2429-2498-40387614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4" r="22672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6C5EE-B7B1-E0C6-1FBD-4F1BF9BA53AB}"/>
              </a:ext>
            </a:extLst>
          </p:cNvPr>
          <p:cNvSpPr txBox="1"/>
          <p:nvPr/>
        </p:nvSpPr>
        <p:spPr>
          <a:xfrm>
            <a:off x="662553" y="5302323"/>
            <a:ext cx="60997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วัตถุประสงค์ เพื่อ</a:t>
            </a:r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เก็บข้อมูลของแต่ละคน ทั้งรูปแบบ </a:t>
            </a:r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private </a:t>
            </a:r>
            <a:r>
              <a:rPr lang="th-TH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share</a:t>
            </a:r>
            <a:endParaRPr lang="th-TH" sz="2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7381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698FA-7ACB-751E-EC79-92A9CC9A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6347982" cy="643942"/>
          </a:xfrm>
        </p:spPr>
        <p:txBody>
          <a:bodyPr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การเรียงรูปโดยตามเวลาล่าสุดขึ้นก่อน</a:t>
            </a:r>
            <a:endParaRPr lang="en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04DBE-BA11-8A0C-3F03-2300C4D5E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552" y="1871900"/>
            <a:ext cx="2488904" cy="797683"/>
          </a:xfrm>
        </p:spPr>
        <p:txBody>
          <a:bodyPr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ยกเว้นการ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pin </a:t>
            </a:r>
            <a:endParaRPr lang="en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5E96F-9B19-5CD0-DB61-4E755D6F9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5" r="18184"/>
          <a:stretch/>
        </p:blipFill>
        <p:spPr>
          <a:xfrm>
            <a:off x="7237708" y="10"/>
            <a:ext cx="4954293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57588-C4EA-56E4-947D-1CB1D7866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11" r="32718"/>
          <a:stretch/>
        </p:blipFill>
        <p:spPr>
          <a:xfrm>
            <a:off x="3986090" y="107500"/>
            <a:ext cx="3453096" cy="67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9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EAFD-D049-0719-E357-E86B7B68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41" y="1854808"/>
            <a:ext cx="3617917" cy="620886"/>
          </a:xfrm>
        </p:spPr>
        <p:txBody>
          <a:bodyPr>
            <a:noAutofit/>
          </a:bodyPr>
          <a:lstStyle/>
          <a:p>
            <a:r>
              <a:rPr lang="en-TH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WEEK5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FF394-924B-D2E6-6961-E68395D6D661}"/>
              </a:ext>
            </a:extLst>
          </p:cNvPr>
          <p:cNvSpPr txBox="1"/>
          <p:nvPr/>
        </p:nvSpPr>
        <p:spPr>
          <a:xfrm>
            <a:off x="2769276" y="2867952"/>
            <a:ext cx="6271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แก้ปัญหาที่พบหลัง</a:t>
            </a:r>
            <a:r>
              <a:rPr lang="th-TH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ทดสอบและ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debug</a:t>
            </a:r>
            <a:endParaRPr lang="en-TH" sz="4000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E4A38-1776-9E59-6D3C-9B9FE8207EB7}"/>
              </a:ext>
            </a:extLst>
          </p:cNvPr>
          <p:cNvSpPr txBox="1"/>
          <p:nvPr/>
        </p:nvSpPr>
        <p:spPr>
          <a:xfrm>
            <a:off x="3102906" y="2487157"/>
            <a:ext cx="521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_____________________________________________________________</a:t>
            </a:r>
            <a:endParaRPr lang="en-TH" sz="1800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225580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EAFD-D049-0719-E357-E86B7B68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314" y="169443"/>
            <a:ext cx="4372865" cy="620886"/>
          </a:xfrm>
        </p:spPr>
        <p:txBody>
          <a:bodyPr>
            <a:noAutofit/>
          </a:bodyPr>
          <a:lstStyle/>
          <a:p>
            <a:r>
              <a:rPr lang="en-TH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E4A38-1776-9E59-6D3C-9B9FE8207EB7}"/>
              </a:ext>
            </a:extLst>
          </p:cNvPr>
          <p:cNvSpPr txBox="1"/>
          <p:nvPr/>
        </p:nvSpPr>
        <p:spPr>
          <a:xfrm>
            <a:off x="3311068" y="790329"/>
            <a:ext cx="521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_____________________________________________________________</a:t>
            </a:r>
            <a:endParaRPr lang="en-TH" sz="1800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B1AFA-4E36-07FB-9C10-D42C7E20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88" y="1159661"/>
            <a:ext cx="6826624" cy="52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2146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D689A-DDD9-7FFC-AE50-22E66552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31" y="2789696"/>
            <a:ext cx="4346738" cy="997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cap="all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ทดลองชมได้เลยครับ</a:t>
            </a:r>
            <a:endParaRPr lang="en-US" sz="6000" b="0" cap="all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AF8EA1-00C7-E4F6-003C-0AFFE94ADCE9}"/>
              </a:ext>
            </a:extLst>
          </p:cNvPr>
          <p:cNvSpPr txBox="1"/>
          <p:nvPr/>
        </p:nvSpPr>
        <p:spPr>
          <a:xfrm>
            <a:off x="3490363" y="3288309"/>
            <a:ext cx="521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_____________________________________________________________</a:t>
            </a:r>
            <a:endParaRPr lang="en-TH" sz="1800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78923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0CBB-7F58-893A-D2FD-EC561FC7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2572238"/>
            <a:ext cx="9922764" cy="1294228"/>
          </a:xfrm>
        </p:spPr>
        <p:txBody>
          <a:bodyPr>
            <a:normAutofit/>
          </a:bodyPr>
          <a:lstStyle/>
          <a:p>
            <a:r>
              <a:rPr lang="en-TH" sz="7200" i="1" dirty="0"/>
              <a:t>THANKS FOR TODAY</a:t>
            </a:r>
          </a:p>
        </p:txBody>
      </p:sp>
    </p:spTree>
    <p:extLst>
      <p:ext uri="{BB962C8B-B14F-4D97-AF65-F5344CB8AC3E}">
        <p14:creationId xmlns:p14="http://schemas.microsoft.com/office/powerpoint/2010/main" val="2348290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E10A3-489E-A19B-9E96-454CD6948BAA}"/>
              </a:ext>
            </a:extLst>
          </p:cNvPr>
          <p:cNvSpPr txBox="1"/>
          <p:nvPr/>
        </p:nvSpPr>
        <p:spPr>
          <a:xfrm>
            <a:off x="1069646" y="1092848"/>
            <a:ext cx="9958753" cy="680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22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71B90B-2C65-B8B6-238E-3EA21F81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869" y="270810"/>
            <a:ext cx="2324306" cy="657657"/>
          </a:xfrm>
        </p:spPr>
        <p:txBody>
          <a:bodyPr>
            <a:noAutofit/>
          </a:bodyPr>
          <a:lstStyle/>
          <a:p>
            <a:r>
              <a:rPr lang="en-US" sz="5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PLANNING</a:t>
            </a:r>
            <a:r>
              <a:rPr lang="th-TH" sz="5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TH" sz="5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777F6-4DAA-CECE-CB4E-9A00E4B69C4C}"/>
              </a:ext>
            </a:extLst>
          </p:cNvPr>
          <p:cNvSpPr txBox="1"/>
          <p:nvPr/>
        </p:nvSpPr>
        <p:spPr>
          <a:xfrm>
            <a:off x="3443385" y="559135"/>
            <a:ext cx="5211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_____________________________________________________________</a:t>
            </a:r>
            <a:endParaRPr lang="en-TH" sz="1800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6649B7-0698-51A0-FDD5-ED3CE310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1" y="1367726"/>
            <a:ext cx="11019798" cy="42117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D93FC-6F7E-3552-4557-5186E68B9CDE}"/>
              </a:ext>
            </a:extLst>
          </p:cNvPr>
          <p:cNvSpPr txBox="1"/>
          <p:nvPr/>
        </p:nvSpPr>
        <p:spPr>
          <a:xfrm>
            <a:off x="4267201" y="5775645"/>
            <a:ext cx="3932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จากการทำงานจริง มีการเปลี่ยนเล็กน้อย</a:t>
            </a:r>
            <a:endParaRPr lang="en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2792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F96187D8-B32D-4D1A-8C48-A15933DD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263F66-ABB2-BFA8-44C4-0E40F389F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801" b="82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19BB32-A409-4C93-9090-8BDDC45E5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7030A-6951-B433-905F-7CF54209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428" y="522469"/>
            <a:ext cx="3034924" cy="662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z="4000" b="0" cap="all" dirty="0">
                <a:solidFill>
                  <a:schemeClr val="bg1">
                    <a:lumMod val="6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จากการออกแบบ </a:t>
            </a:r>
            <a:r>
              <a:rPr lang="en-US" sz="4000" b="0" cap="all" dirty="0">
                <a:solidFill>
                  <a:schemeClr val="bg1">
                    <a:lumMod val="6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ED70DB-1943-4E5C-A1B6-D49DFE44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77195"/>
            <a:ext cx="12192000" cy="2180805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23B7A-5736-E1E9-165C-7A01088BCD24}"/>
              </a:ext>
            </a:extLst>
          </p:cNvPr>
          <p:cNvSpPr txBox="1"/>
          <p:nvPr/>
        </p:nvSpPr>
        <p:spPr>
          <a:xfrm>
            <a:off x="3862808" y="366561"/>
            <a:ext cx="1486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4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WEEK1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7C265C-BBA6-F86F-D36B-787DDEED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402"/>
            <a:ext cx="6236260" cy="467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66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30AC80F-8E82-48C9-A5FA-56D476389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2D8B1-6ABF-9622-F734-D0C47FC5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29" y="859430"/>
            <a:ext cx="9285336" cy="1965657"/>
          </a:xfrm>
        </p:spPr>
        <p:txBody>
          <a:bodyPr>
            <a:normAutofit/>
          </a:bodyPr>
          <a:lstStyle/>
          <a:p>
            <a:r>
              <a:rPr lang="en-TH" sz="6000" dirty="0"/>
              <a:t>REQUIREMENT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2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815A1-ADE1-5C6C-8B9E-B8BE10415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459" y="2491460"/>
            <a:ext cx="4479808" cy="408863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 ต้องการให้มีระบบปักหมุดผลงาน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ที่โดดเด่นของตนเองหรือไม่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 ต้องการให้หน้าเก็บผลงานของตนเองมีระบบเป็น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private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มั้ย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 ต้องการให้มีหน้าตาเว็บไซต์มีสไตล์แบบไหน 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-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ต้องการให้เว็บใช้งานง่าย ฟังก์ชันไม่เยอะ และมีพื้นที่เยอะๆ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อยากให้สีของเว็บคุมโทนเดียวกัน ไม่ตัดกันเกินไป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-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อยากให้เว็บใช้ง่าย รวดเร็ว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•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อยากให้มีการสร้างหมวดหมู่ผลงานตัวเองได้</a:t>
            </a:r>
          </a:p>
          <a:p>
            <a:pPr marL="0" indent="0">
              <a:lnSpc>
                <a:spcPct val="120000"/>
              </a:lnSpc>
              <a:buNone/>
            </a:pP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20000"/>
              </a:lnSpc>
              <a:buFontTx/>
              <a:buChar char="-"/>
            </a:pPr>
            <a:endParaRPr lang="en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CACACD-8750-4D81-8330-989F5EEA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734" y="2453883"/>
            <a:ext cx="4837403" cy="2781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98859-595E-0B88-1C57-726DC30EBDA6}"/>
              </a:ext>
            </a:extLst>
          </p:cNvPr>
          <p:cNvSpPr txBox="1"/>
          <p:nvPr/>
        </p:nvSpPr>
        <p:spPr>
          <a:xfrm>
            <a:off x="7819261" y="192590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/>
              <a:t>จากอาจารย์</a:t>
            </a:r>
            <a:endParaRPr lang="en-T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C80B3-1C2F-20DB-CC9B-1CE2183EEC17}"/>
              </a:ext>
            </a:extLst>
          </p:cNvPr>
          <p:cNvSpPr txBox="1"/>
          <p:nvPr/>
        </p:nvSpPr>
        <p:spPr>
          <a:xfrm>
            <a:off x="2345798" y="1925900"/>
            <a:ext cx="199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/>
              <a:t>จากรุ่นน้องสาขาออกแบบ</a:t>
            </a:r>
            <a:endParaRPr lang="en-TH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B722F3-78B5-4EAA-33F0-45943F216087}"/>
              </a:ext>
            </a:extLst>
          </p:cNvPr>
          <p:cNvSpPr txBox="1"/>
          <p:nvPr/>
        </p:nvSpPr>
        <p:spPr>
          <a:xfrm>
            <a:off x="6590259" y="937088"/>
            <a:ext cx="1651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WEEK2</a:t>
            </a:r>
          </a:p>
        </p:txBody>
      </p:sp>
    </p:spTree>
    <p:extLst>
      <p:ext uri="{BB962C8B-B14F-4D97-AF65-F5344CB8AC3E}">
        <p14:creationId xmlns:p14="http://schemas.microsoft.com/office/powerpoint/2010/main" val="3426580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1CF8-0E0F-537F-9E62-84B9CAEA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868" y="2848072"/>
            <a:ext cx="5922264" cy="1294228"/>
          </a:xfrm>
        </p:spPr>
        <p:txBody>
          <a:bodyPr>
            <a:normAutofit/>
          </a:bodyPr>
          <a:lstStyle/>
          <a:p>
            <a:r>
              <a:rPr lang="th-TH" sz="8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สิ่งที่ใช้ในการพัฒนา</a:t>
            </a:r>
            <a:endParaRPr lang="en-TH" sz="8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06F119-7D02-A6C1-6623-5009716B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91" y="520304"/>
            <a:ext cx="5353868" cy="465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irebase Logo transparent PNG - StickPNG">
            <a:extLst>
              <a:ext uri="{FF2B5EF4-FFF2-40B4-BE49-F238E27FC236}">
                <a16:creationId xmlns:a16="http://schemas.microsoft.com/office/drawing/2014/main" id="{2E79534D-A70D-1A0E-44B1-3E5FBDF4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1" y="414229"/>
            <a:ext cx="3546186" cy="486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590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00117 0.369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E55FB8EA-5471-4074-88CA-98AA3AD98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54CDEC9A-4945-F3C5-0060-6D18FE43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60" y="0"/>
            <a:ext cx="7886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8984E20-42C4-2B7F-BDA3-57EE79C5EBE7}"/>
              </a:ext>
            </a:extLst>
          </p:cNvPr>
          <p:cNvSpPr txBox="1">
            <a:spLocks/>
          </p:cNvSpPr>
          <p:nvPr/>
        </p:nvSpPr>
        <p:spPr>
          <a:xfrm>
            <a:off x="988552" y="449186"/>
            <a:ext cx="3737549" cy="1813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th-TH" sz="40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0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week3</a:t>
            </a:r>
            <a:r>
              <a:rPr lang="en-US" sz="40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40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backend/database</a:t>
            </a:r>
            <a:endParaRPr lang="en-US" sz="4000" cap="all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84C757-4A87-16C2-6EF7-1D00DAC50A8D}"/>
              </a:ext>
            </a:extLst>
          </p:cNvPr>
          <p:cNvSpPr txBox="1">
            <a:spLocks/>
          </p:cNvSpPr>
          <p:nvPr/>
        </p:nvSpPr>
        <p:spPr>
          <a:xfrm>
            <a:off x="802083" y="3259412"/>
            <a:ext cx="3638358" cy="2050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Neue Haas Grotesk Text Pro" panose="020B0504020202020204" pitchFamily="34" charset="0"/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เลือกใช้ภาษา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javascript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backend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“ React “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render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ช่วยให้เขียนโค้ดในการสร้าง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UI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ที่มีความซับซ้อน แบ่งเป็นส่วนออกจากกัน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frontend tooling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vite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433249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7BA6F-7F85-7C03-99EF-CA6FEBDC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97" y="1757772"/>
            <a:ext cx="2085331" cy="64346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“firebase”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80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AD10B2E-11AB-A446-65D3-BA6EFE563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97" y="2633790"/>
            <a:ext cx="4930531" cy="2706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มีความสะดวกในการดึงมาใช้งานได้อย่างครอบคลุม</a:t>
            </a:r>
          </a:p>
          <a:p>
            <a:pPr marL="0" indent="0">
              <a:buNone/>
            </a:pPr>
            <a:r>
              <a:rPr lang="en-US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มีความปลอดภัย และมีความเสถียรสูง</a:t>
            </a:r>
          </a:p>
          <a:p>
            <a:pPr>
              <a:buFontTx/>
              <a:buChar char="-"/>
            </a:pPr>
            <a:r>
              <a:rPr lang="th-TH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สามารถประยุกต์ใช้ได้หลายอย่าง</a:t>
            </a:r>
            <a:endParaRPr lang="en-US" sz="2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Tx/>
              <a:buChar char="-"/>
            </a:pPr>
            <a:r>
              <a:rPr lang="th-TH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มีการใช้ทั้ง </a:t>
            </a:r>
            <a:r>
              <a:rPr lang="en-US" sz="2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authen</a:t>
            </a:r>
            <a:r>
              <a:rPr lang="en-US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,storage, </a:t>
            </a:r>
            <a:r>
              <a:rPr lang="en-US" sz="2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firestore</a:t>
            </a:r>
            <a:endParaRPr lang="th-TH" sz="2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en-US" sz="2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2A16E-3B51-FAA6-D6B4-F060D6F8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481" y="1507493"/>
            <a:ext cx="6132427" cy="3832767"/>
          </a:xfrm>
          <a:prstGeom prst="rect">
            <a:avLst/>
          </a:prstGeom>
          <a:effectLst>
            <a:outerShdw blurRad="368300" dist="50800" dir="2760000" sx="101000" sy="101000" algn="ctr" rotWithShape="0">
              <a:srgbClr val="000000">
                <a:alpha val="49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592EA36-1EB8-9EF3-20B2-719A5FB8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89" y="-169651"/>
            <a:ext cx="4930531" cy="169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072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D21535-CDE0-EABC-4328-DED01BEF0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73"/>
          <a:stretch/>
        </p:blipFill>
        <p:spPr>
          <a:xfrm>
            <a:off x="512210" y="321734"/>
            <a:ext cx="5316747" cy="2905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9971E-3C3A-EFE2-7EEF-5D0738AE2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35" b="12431"/>
          <a:stretch/>
        </p:blipFill>
        <p:spPr>
          <a:xfrm>
            <a:off x="457201" y="3704984"/>
            <a:ext cx="5426764" cy="261278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1E825-670D-D257-524E-D96DFAD5C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10" r="31111" b="-1"/>
          <a:stretch/>
        </p:blipFill>
        <p:spPr>
          <a:xfrm>
            <a:off x="6308034" y="495850"/>
            <a:ext cx="5426764" cy="57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272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jornVTI">
  <a:themeElements>
    <a:clrScheme name="AnalogousFromDarkSeedLeftStep">
      <a:dk1>
        <a:srgbClr val="000000"/>
      </a:dk1>
      <a:lt1>
        <a:srgbClr val="FFFFFF"/>
      </a:lt1>
      <a:dk2>
        <a:srgbClr val="161733"/>
      </a:dk2>
      <a:lt2>
        <a:srgbClr val="F0F3F3"/>
      </a:lt2>
      <a:accent1>
        <a:srgbClr val="C34D61"/>
      </a:accent1>
      <a:accent2>
        <a:srgbClr val="B13B80"/>
      </a:accent2>
      <a:accent3>
        <a:srgbClr val="C34DC3"/>
      </a:accent3>
      <a:accent4>
        <a:srgbClr val="803BB1"/>
      </a:accent4>
      <a:accent5>
        <a:srgbClr val="604DC3"/>
      </a:accent5>
      <a:accent6>
        <a:srgbClr val="3B59B1"/>
      </a:accent6>
      <a:hlink>
        <a:srgbClr val="7650C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339</Words>
  <Application>Microsoft Macintosh PowerPoint</Application>
  <PresentationFormat>Widescreen</PresentationFormat>
  <Paragraphs>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Neue Haas Grotesk Text Pro</vt:lpstr>
      <vt:lpstr>TH SarabunPSK</vt:lpstr>
      <vt:lpstr>BjornVTI</vt:lpstr>
      <vt:lpstr>PowerPoint Presentation</vt:lpstr>
      <vt:lpstr>ภาพรวม PROJECT</vt:lpstr>
      <vt:lpstr>PLANNING </vt:lpstr>
      <vt:lpstr>จากการออกแบบ UI</vt:lpstr>
      <vt:lpstr>REQUIREMENT</vt:lpstr>
      <vt:lpstr>สิ่งที่ใช้ในการพัฒนา</vt:lpstr>
      <vt:lpstr>PowerPoint Presentation</vt:lpstr>
      <vt:lpstr>“firebase”</vt:lpstr>
      <vt:lpstr>PowerPoint Presentation</vt:lpstr>
      <vt:lpstr>หน้าGalleryหลัก week4</vt:lpstr>
      <vt:lpstr>หน้าเพิ่ม/ลบรูป GALLERY</vt:lpstr>
      <vt:lpstr>หน้าแชร์</vt:lpstr>
      <vt:lpstr>หน้าเพิ่มลบแชร์เฉพาะบุคคล</vt:lpstr>
      <vt:lpstr>หน้าโปรไฟล์</vt:lpstr>
      <vt:lpstr>หน้าLINK</vt:lpstr>
      <vt:lpstr>FUNCTION from Requirement </vt:lpstr>
      <vt:lpstr>การเพิ่ม และลบรูป</vt:lpstr>
      <vt:lpstr>PowerPoint Presentation</vt:lpstr>
      <vt:lpstr>การ pin</vt:lpstr>
      <vt:lpstr>การเรียงรูปโดยตามเวลาล่าสุดขึ้นก่อน</vt:lpstr>
      <vt:lpstr>WEEK5</vt:lpstr>
      <vt:lpstr>USE CASE</vt:lpstr>
      <vt:lpstr>ทดลองชมได้เลยครับ</vt:lpstr>
      <vt:lpstr>THANKS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WebApp Personal Library / Storage</dc:title>
  <dc:creator>Gunn Viryasiri</dc:creator>
  <cp:lastModifiedBy>Gunn Viryasiri</cp:lastModifiedBy>
  <cp:revision>138</cp:revision>
  <dcterms:created xsi:type="dcterms:W3CDTF">2023-01-31T12:29:23Z</dcterms:created>
  <dcterms:modified xsi:type="dcterms:W3CDTF">2023-03-13T03:58:15Z</dcterms:modified>
</cp:coreProperties>
</file>